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772D-22CD-9422-DF1A-4568116BB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4F520-16F5-27E9-8952-9FDCB7338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95FE-B764-0689-80B0-942B0A2C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AFF16-D58C-8B50-AE27-C7D13D06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2C9E6-39E5-01EB-A1EA-0E1047D5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30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5B1A-2BEB-C3D5-32EA-2E68B9DE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90BBA-603A-6AF3-8AC8-85EAC7639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F7787-9529-E36B-AE23-57011D53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7587B-0D01-19A8-6070-07BB5A03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10333-78E2-E2F0-7DB6-524E3EFF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6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ED528-B648-1C83-B988-EDC2DA61B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4312A-51B6-0548-5E0B-BA1B0C9FB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71671-8550-329B-6636-86421EE0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8A69B-1642-A904-9B51-16DDE6EA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2D22B-224C-A3E1-6012-B2E17FA1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76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65D2-613A-D325-2FD7-AFD911CD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F58D-BE74-DF19-F2B7-973E5387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AB257-FAD5-AD57-21CF-839792EB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C0CC2-7FA7-4D11-9995-541C01B1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C767-BAE7-F041-F9DE-162CDF7C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43DE-6237-1F0E-AEF1-11E2D465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54F34-1820-ED73-9155-9079308B5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DB19F-02C0-885F-8816-6243674A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3E4B0-AE7C-F4E4-4F57-0461728BE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9800-8110-2E36-E514-4FE38107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7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46FE-1E03-FBAD-BC8D-BDA7DD0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BB756-C87B-CA81-C8A6-83D7E85BD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ADB56-9BF4-DDCB-D1CF-4ACBB99DB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1E18F-829E-9C76-BACA-66DC3841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61BE8-4D14-55ED-A8A2-528F6F93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8C182-4FCA-85C8-9390-DA09E9D3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42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009E-1504-1597-6C2C-76F00BC1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E192E-D680-519F-1E67-A8FB0D11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E2842-F786-F86D-4FE6-3B6D034A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7E704-0B32-259D-8D4B-36E6EC045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379B4-0FFA-6E0F-91D5-1445FC6FE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0DF19-15F8-105B-DADE-50395DC8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376F78-3918-4747-FEDE-445A1B77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6E50B-898D-7B00-429A-E7C4676B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363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C9BA-7D95-AA7A-D3F2-120D908E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EFBCC-3151-6B7E-2D81-7440FD11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337DD-D541-E14F-BCCC-77E7B525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8840C-C1E3-08C7-AA88-692CEFDA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35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B9D71-6083-CF9A-EE41-BA8BC89A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70E39-D7C4-D1F2-3DA8-3F5F97C5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2962D-676E-AA5F-8CDE-82B0A25A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1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5BCF-9435-9BD4-890B-6D7A22CE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93A6-B15B-F22B-FA0D-ACBEB660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5D650-56C1-367C-72FF-D082DDCE6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4867D-774B-632A-E4CE-70B981CD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B2EB8-91DF-8AD3-340E-5631B60A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E0495-119C-97B4-920B-635D7A1D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75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E88B-CA19-377C-5CA2-27845ACA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6B1ED-DDED-F810-EBA9-732ED9651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B59C7-E9D7-6742-B3B1-7EE6EBD86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567B4-F8C6-B328-C61F-D251E4A8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4B81-8D89-53FA-C2EF-9708CD16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1D396-70F8-AE5F-9C97-8FE4E27D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68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3E88A2-87F6-E15A-F0AB-0A2D0A3E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9CAAD-D000-103D-C803-E58ED0B9F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40BB2-8EFF-15A3-FB72-A7593302E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46D86-B296-4667-B5B1-87EC8FACF15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A2488-1F42-AE8F-2546-533E8997E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75210-49CE-9883-3857-D68CD7F51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267DA-8A29-4723-8CAA-8F45BC3BE8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06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vc.edu/CyberSecurity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20/03/pioneering-deep-learning-in-cyber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lastwanderer.deviantart.com/art/Neural-Network-20578152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D20B35-3310-7DF5-4BCA-937B413F9E54}"/>
              </a:ext>
            </a:extLst>
          </p:cNvPr>
          <p:cNvSpPr txBox="1"/>
          <p:nvPr/>
        </p:nvSpPr>
        <p:spPr>
          <a:xfrm>
            <a:off x="304800" y="0"/>
            <a:ext cx="11636187" cy="4410635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en-GB" dirty="0">
                <a:blipFill>
                  <a:blip r:embed="rId2">
                    <a:extLs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tretch>
                    <a:fillRect/>
                  </a:stretch>
                </a:blipFill>
              </a:rPr>
              <a:t>------------</a:t>
            </a:r>
            <a:endParaRPr lang="en-IN" dirty="0">
              <a:blipFill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tretch>
                  <a:fillRect/>
                </a:stretch>
              </a:blip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C4885-4FC3-24B2-1F95-24BC0C85FB0B}"/>
              </a:ext>
            </a:extLst>
          </p:cNvPr>
          <p:cNvSpPr txBox="1"/>
          <p:nvPr/>
        </p:nvSpPr>
        <p:spPr>
          <a:xfrm>
            <a:off x="448236" y="4154581"/>
            <a:ext cx="69056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Intrusion Detection System</a:t>
            </a:r>
          </a:p>
          <a:p>
            <a:r>
              <a:rPr lang="en-GB" sz="2200" b="1" dirty="0"/>
              <a:t>	 using</a:t>
            </a:r>
          </a:p>
          <a:p>
            <a:r>
              <a:rPr lang="en-GB" sz="2200" b="1" dirty="0"/>
              <a:t>		</a:t>
            </a:r>
            <a:r>
              <a:rPr lang="en-GB" sz="3000" b="1" dirty="0"/>
              <a:t>Convolutional Neural Network </a:t>
            </a:r>
            <a:endParaRPr lang="en-IN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8F411-C0B4-3BE1-E843-A1D6A71866C6}"/>
              </a:ext>
            </a:extLst>
          </p:cNvPr>
          <p:cNvSpPr txBox="1"/>
          <p:nvPr/>
        </p:nvSpPr>
        <p:spPr>
          <a:xfrm>
            <a:off x="7788087" y="4667250"/>
            <a:ext cx="415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Presented By:</a:t>
            </a:r>
          </a:p>
          <a:p>
            <a:endParaRPr lang="en-GB" dirty="0"/>
          </a:p>
          <a:p>
            <a:r>
              <a:rPr lang="en-GB" b="1" dirty="0"/>
              <a:t>Name:</a:t>
            </a:r>
            <a:r>
              <a:rPr lang="en-GB" dirty="0"/>
              <a:t> Ishita Srivastava</a:t>
            </a:r>
          </a:p>
          <a:p>
            <a:r>
              <a:rPr lang="en-GB" b="1" dirty="0"/>
              <a:t>Section:</a:t>
            </a:r>
            <a:r>
              <a:rPr lang="en-GB" dirty="0"/>
              <a:t> B	</a:t>
            </a:r>
            <a:r>
              <a:rPr lang="en-GB" b="1" dirty="0"/>
              <a:t>Roll No.: </a:t>
            </a:r>
            <a:r>
              <a:rPr lang="en-GB" dirty="0"/>
              <a:t>30</a:t>
            </a:r>
          </a:p>
          <a:p>
            <a:r>
              <a:rPr lang="en-GB" b="1" dirty="0"/>
              <a:t>University Roll No.: </a:t>
            </a:r>
            <a:r>
              <a:rPr lang="en-GB" dirty="0"/>
              <a:t>2018845</a:t>
            </a:r>
          </a:p>
        </p:txBody>
      </p:sp>
    </p:spTree>
    <p:extLst>
      <p:ext uri="{BB962C8B-B14F-4D97-AF65-F5344CB8AC3E}">
        <p14:creationId xmlns:p14="http://schemas.microsoft.com/office/powerpoint/2010/main" val="70824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F25BAD-467A-8571-D7D3-291E429B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39E57-FD25-BD6D-B3B5-B076A2C02E82}"/>
              </a:ext>
            </a:extLst>
          </p:cNvPr>
          <p:cNvSpPr txBox="1"/>
          <p:nvPr/>
        </p:nvSpPr>
        <p:spPr>
          <a:xfrm>
            <a:off x="3713682" y="4234693"/>
            <a:ext cx="9300823" cy="22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188EE8-EAAB-FBA6-6BA4-06555209D085}"/>
              </a:ext>
            </a:extLst>
          </p:cNvPr>
          <p:cNvSpPr txBox="1"/>
          <p:nvPr/>
        </p:nvSpPr>
        <p:spPr>
          <a:xfrm>
            <a:off x="286870" y="340658"/>
            <a:ext cx="66518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Intrusion Detection System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An IDS(Intrusion Detection System) is a device or software application that monitors a network or system for malicious activity or policy violations.</a:t>
            </a:r>
          </a:p>
          <a:p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61CFB0-4F47-6576-CAAE-7240CFDEBB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2110"/>
          <a:stretch/>
        </p:blipFill>
        <p:spPr>
          <a:xfrm>
            <a:off x="0" y="0"/>
            <a:ext cx="7058025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419C73-F421-BD56-7489-1DA4F78EC224}"/>
              </a:ext>
            </a:extLst>
          </p:cNvPr>
          <p:cNvSpPr txBox="1"/>
          <p:nvPr/>
        </p:nvSpPr>
        <p:spPr>
          <a:xfrm>
            <a:off x="485775" y="742950"/>
            <a:ext cx="5943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Intrusion Detection System</a:t>
            </a:r>
          </a:p>
          <a:p>
            <a:endParaRPr lang="en-GB" sz="4000" b="1" dirty="0">
              <a:solidFill>
                <a:schemeClr val="bg1"/>
              </a:solidFill>
            </a:endParaRPr>
          </a:p>
          <a:p>
            <a:endParaRPr lang="en-GB" sz="4000" b="1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An IDS(Intrusion Detection System) is a device or software application that monitors a network or systems for malicious activity or policy violations.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An intrusion activity or violation is typically reported either to an administrator or collected centrally using a security information and event management system.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3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A366C-407E-E4D6-2757-D1A5B8DD2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AE1FB-49F0-158D-A825-EC760924DCC6}"/>
              </a:ext>
            </a:extLst>
          </p:cNvPr>
          <p:cNvSpPr txBox="1"/>
          <p:nvPr/>
        </p:nvSpPr>
        <p:spPr>
          <a:xfrm>
            <a:off x="2194560" y="5867400"/>
            <a:ext cx="78028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7791FC-206B-3A35-5070-6CA6FBBD2F16}"/>
              </a:ext>
            </a:extLst>
          </p:cNvPr>
          <p:cNvSpPr/>
          <p:nvPr/>
        </p:nvSpPr>
        <p:spPr>
          <a:xfrm>
            <a:off x="1085850" y="759768"/>
            <a:ext cx="6972300" cy="5338464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1D CNN is like a smart system designed to understand patterns in a given data sequence.</a:t>
            </a:r>
          </a:p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 like a detective system that learns from your data in a smart way focusing on small pieces, finding patterns, and summarizing information to understand the entire sequence better.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77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8EF0B6-86D1-90FC-BB90-89B3418D1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900237"/>
            <a:ext cx="10560423" cy="371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98920-BA01-C4E1-870E-7133395F2E04}"/>
              </a:ext>
            </a:extLst>
          </p:cNvPr>
          <p:cNvSpPr txBox="1"/>
          <p:nvPr/>
        </p:nvSpPr>
        <p:spPr>
          <a:xfrm>
            <a:off x="1281953" y="412377"/>
            <a:ext cx="474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of CNN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664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6EB09-A1F0-66EC-8303-668B6992B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" y="201650"/>
            <a:ext cx="7726656" cy="6454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CF438-2B98-2064-9283-35EFE203B2DE}"/>
              </a:ext>
            </a:extLst>
          </p:cNvPr>
          <p:cNvSpPr txBox="1"/>
          <p:nvPr/>
        </p:nvSpPr>
        <p:spPr>
          <a:xfrm>
            <a:off x="8229600" y="546847"/>
            <a:ext cx="36665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b="1" u="sng" dirty="0"/>
              <a:t>Data</a:t>
            </a:r>
          </a:p>
          <a:p>
            <a:r>
              <a:rPr lang="en-GB" sz="3500" b="1" dirty="0"/>
              <a:t>       </a:t>
            </a:r>
            <a:r>
              <a:rPr lang="en-GB" sz="3500" b="1" u="sng" dirty="0"/>
              <a:t>Pre-Processing</a:t>
            </a:r>
          </a:p>
          <a:p>
            <a:endParaRPr lang="en-GB" sz="3000" b="1" dirty="0"/>
          </a:p>
          <a:p>
            <a:endParaRPr lang="en-GB" sz="3000" b="1" dirty="0"/>
          </a:p>
          <a:p>
            <a:r>
              <a:rPr lang="en-GB" sz="2000" dirty="0"/>
              <a:t>The following code-snippet is of pre-processing the data, given by the user before predicting whether there is an anomaly or not.</a:t>
            </a:r>
          </a:p>
          <a:p>
            <a:endParaRPr lang="en-GB" sz="2000" dirty="0"/>
          </a:p>
          <a:p>
            <a:r>
              <a:rPr lang="en-GB" sz="2000" dirty="0"/>
              <a:t>Data pre-processing is crucial as you don’t want the system to just memorize your data; you want it to understand and learn.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8078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2C5A2-ACE3-7027-1E8C-17B062133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100"/>
            <a:ext cx="12192000" cy="6119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6E5B14-75E6-A266-DA93-35CADF77D287}"/>
              </a:ext>
            </a:extLst>
          </p:cNvPr>
          <p:cNvSpPr txBox="1"/>
          <p:nvPr/>
        </p:nvSpPr>
        <p:spPr>
          <a:xfrm>
            <a:off x="7978588" y="1416424"/>
            <a:ext cx="39803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	</a:t>
            </a:r>
            <a:r>
              <a:rPr lang="en-GB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</a:p>
          <a:p>
            <a:endParaRPr lang="en-GB" sz="4000" b="1" dirty="0"/>
          </a:p>
          <a:p>
            <a:r>
              <a:rPr lang="en-GB" sz="2200" dirty="0"/>
              <a:t>Using flask framework generated API, we can positively run our program. </a:t>
            </a:r>
          </a:p>
          <a:p>
            <a:r>
              <a:rPr lang="en-GB" sz="2200" dirty="0"/>
              <a:t>It gives an accuracy of approx.</a:t>
            </a:r>
          </a:p>
          <a:p>
            <a:r>
              <a:rPr lang="en-GB" sz="2200" dirty="0"/>
              <a:t>~ 98.5%. We can also test the  model for a random user input, thus predicting whether there is an anomaly or not.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54713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90B76-25EA-75F6-2DCF-C7AD9B501C02}"/>
              </a:ext>
            </a:extLst>
          </p:cNvPr>
          <p:cNvSpPr txBox="1"/>
          <p:nvPr/>
        </p:nvSpPr>
        <p:spPr>
          <a:xfrm>
            <a:off x="0" y="6858000"/>
            <a:ext cx="80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00FE1-6305-9849-1475-92EED46E18CB}"/>
              </a:ext>
            </a:extLst>
          </p:cNvPr>
          <p:cNvSpPr txBox="1"/>
          <p:nvPr/>
        </p:nvSpPr>
        <p:spPr>
          <a:xfrm>
            <a:off x="1981199" y="2052918"/>
            <a:ext cx="6544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>
                <a:latin typeface="Ink Free" panose="03080402000500000000" pitchFamily="66" charset="0"/>
                <a:ea typeface="SimSun-ExtB" panose="02010609060101010101" pitchFamily="49" charset="-122"/>
              </a:rPr>
              <a:t>Thank you!</a:t>
            </a:r>
            <a:endParaRPr lang="en-IN" sz="10000" dirty="0">
              <a:latin typeface="Ink Free" panose="03080402000500000000" pitchFamily="66" charset="0"/>
              <a:ea typeface="SimSun-ExtB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05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270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Jaymin Sheladia</dc:creator>
  <cp:lastModifiedBy>Jaymin Sheladia</cp:lastModifiedBy>
  <cp:revision>3</cp:revision>
  <dcterms:created xsi:type="dcterms:W3CDTF">2023-11-28T05:59:59Z</dcterms:created>
  <dcterms:modified xsi:type="dcterms:W3CDTF">2023-11-28T07:07:26Z</dcterms:modified>
</cp:coreProperties>
</file>